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5A0A9-60F4-4620-A52A-9BE2B6F6CC83}" type="datetimeFigureOut">
              <a:rPr lang="en-US" smtClean="0"/>
              <a:t>8/13/2014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94259-765A-48E3-8370-52CCB853327D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ntipodean59.files.wordpress.com/2012/06/may-2012-global-temp-ch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4" y="228600"/>
            <a:ext cx="8531225" cy="60849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81400" y="762000"/>
            <a:ext cx="4673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Note the ranges of actual temperature changes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34200" y="6248400"/>
            <a:ext cx="2123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Assembled from the Internet</a:t>
            </a:r>
          </a:p>
          <a:p>
            <a:r>
              <a:rPr lang="en-US" sz="1200" b="1" dirty="0" smtClean="0">
                <a:solidFill>
                  <a:srgbClr val="7030A0"/>
                </a:solidFill>
              </a:rPr>
              <a:t>By Jim Hovis, August 13, 2014.</a:t>
            </a:r>
            <a:endParaRPr lang="en-US" sz="1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newscientist.com/data/images/ns/cms/dn11639/dn11639-2_8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171449"/>
            <a:ext cx="8607425" cy="66085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log.chron.com/climateabyss/files/2012/10/The_global_temperature_ch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152400"/>
            <a:ext cx="8529183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minnesotansforglobalwarming.com/m4gw/2009/07/06/AIT-Index-7_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4" y="209550"/>
            <a:ext cx="8645303" cy="5429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drroyspencer.com/library/pics/2000-years-of-global-tempera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4" y="1295399"/>
            <a:ext cx="8621485" cy="54864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00200" y="609600"/>
            <a:ext cx="623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Data is estimated by several indicators (not actually measured).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classwarinamerica.files.wordpress.com/2012/03/1-global_te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4" y="247649"/>
            <a:ext cx="8378825" cy="64516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cloudfront-media.reason.com/mc/_external/2013_06/global-temperature-trend-chart.png?h=260&amp;w=4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4" y="266699"/>
            <a:ext cx="8770325" cy="5067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futurepath.org/wp-content/uploads/2010/07/770px-Instrumental_Temperature_Recor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400049"/>
            <a:ext cx="7921625" cy="6179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upload.wikimedia.org/wikipedia/commons/c/c1/2000_Year_Temperature_Comparis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4" y="276225"/>
            <a:ext cx="8226425" cy="607384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62800" y="3926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(Estimated)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longrangeweather.com/images/gtem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85801"/>
            <a:ext cx="8686800" cy="6096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0" y="381000"/>
            <a:ext cx="7012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Warning: Do not show this chart to an Evolutionist or Environmentalist!</a:t>
            </a:r>
            <a:endParaRPr lang="en-US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And now a few “inconvenient truths”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23554" name="Picture 2" descr="http://www.marketcalls.in/wp-content/uploads/2010/11/Wordl-Popul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4" y="990600"/>
            <a:ext cx="8988426" cy="56811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marketcalls.in/wp-content/uploads/2010/11/Surface-Tempera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610600" cy="6477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729545" y="1066800"/>
            <a:ext cx="2185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Note that the temperature</a:t>
            </a:r>
          </a:p>
          <a:p>
            <a:r>
              <a:rPr 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Scale does not match real data!</a:t>
            </a:r>
            <a:endParaRPr lang="en-US" sz="1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marketcalls.in/wp-content/uploads/2010/11/Total-World-Carbon-Emiss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228600"/>
            <a:ext cx="8759825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66</Words>
  <Application>Microsoft Office PowerPoint</Application>
  <PresentationFormat>On-screen Show (4:3)</PresentationFormat>
  <Paragraphs>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And now a few “inconvenient truths”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Hovis</dc:creator>
  <cp:lastModifiedBy>Jim Hovis</cp:lastModifiedBy>
  <cp:revision>6</cp:revision>
  <dcterms:created xsi:type="dcterms:W3CDTF">2014-08-13T16:14:26Z</dcterms:created>
  <dcterms:modified xsi:type="dcterms:W3CDTF">2014-08-13T16:53:33Z</dcterms:modified>
</cp:coreProperties>
</file>