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94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A900F4-1439-45A4-A9FB-7889CBE5344F}" type="datetimeFigureOut">
              <a:rPr lang="en-US" smtClean="0"/>
              <a:t>1/30/2010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AD8F76-F0D2-432B-BE4F-F83502E4CEF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A900F4-1439-45A4-A9FB-7889CBE5344F}" type="datetimeFigureOut">
              <a:rPr lang="en-US" smtClean="0"/>
              <a:t>1/30/2010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AD8F76-F0D2-432B-BE4F-F83502E4CEF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A900F4-1439-45A4-A9FB-7889CBE5344F}" type="datetimeFigureOut">
              <a:rPr lang="en-US" smtClean="0"/>
              <a:t>1/30/2010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AD8F76-F0D2-432B-BE4F-F83502E4CEF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A900F4-1439-45A4-A9FB-7889CBE5344F}" type="datetimeFigureOut">
              <a:rPr lang="en-US" smtClean="0"/>
              <a:t>1/30/2010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AD8F76-F0D2-432B-BE4F-F83502E4CEF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A900F4-1439-45A4-A9FB-7889CBE5344F}" type="datetimeFigureOut">
              <a:rPr lang="en-US" smtClean="0"/>
              <a:t>1/30/2010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AD8F76-F0D2-432B-BE4F-F83502E4CEF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A900F4-1439-45A4-A9FB-7889CBE5344F}" type="datetimeFigureOut">
              <a:rPr lang="en-US" smtClean="0"/>
              <a:t>1/30/2010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AD8F76-F0D2-432B-BE4F-F83502E4CEF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A900F4-1439-45A4-A9FB-7889CBE5344F}" type="datetimeFigureOut">
              <a:rPr lang="en-US" smtClean="0"/>
              <a:t>1/30/2010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AD8F76-F0D2-432B-BE4F-F83502E4CEF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A900F4-1439-45A4-A9FB-7889CBE5344F}" type="datetimeFigureOut">
              <a:rPr lang="en-US" smtClean="0"/>
              <a:t>1/30/2010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AD8F76-F0D2-432B-BE4F-F83502E4CEF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A900F4-1439-45A4-A9FB-7889CBE5344F}" type="datetimeFigureOut">
              <a:rPr lang="en-US" smtClean="0"/>
              <a:t>1/30/2010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AD8F76-F0D2-432B-BE4F-F83502E4CEF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A900F4-1439-45A4-A9FB-7889CBE5344F}" type="datetimeFigureOut">
              <a:rPr lang="en-US" smtClean="0"/>
              <a:t>1/30/2010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AD8F76-F0D2-432B-BE4F-F83502E4CEF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A900F4-1439-45A4-A9FB-7889CBE5344F}" type="datetimeFigureOut">
              <a:rPr lang="en-US" smtClean="0"/>
              <a:t>1/30/2010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AD8F76-F0D2-432B-BE4F-F83502E4CEF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A900F4-1439-45A4-A9FB-7889CBE5344F}" type="datetimeFigureOut">
              <a:rPr lang="en-US" smtClean="0"/>
              <a:t>1/30/2010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AD8F76-F0D2-432B-BE4F-F83502E4CEFD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Documents and Settings\Jim Hovis\My Documents\My Pictures\middle_east_pol_200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0" y="381000"/>
            <a:ext cx="8534400" cy="6005554"/>
          </a:xfrm>
          <a:prstGeom prst="rect">
            <a:avLst/>
          </a:prstGeom>
          <a:noFill/>
        </p:spPr>
      </p:pic>
      <p:cxnSp>
        <p:nvCxnSpPr>
          <p:cNvPr id="6" name="Curved Connector 5"/>
          <p:cNvCxnSpPr/>
          <p:nvPr/>
        </p:nvCxnSpPr>
        <p:spPr>
          <a:xfrm rot="5400000">
            <a:off x="2857500" y="952500"/>
            <a:ext cx="1447800" cy="1219200"/>
          </a:xfrm>
          <a:prstGeom prst="curvedConnector3">
            <a:avLst>
              <a:gd name="adj1" fmla="val 50000"/>
            </a:avLst>
          </a:prstGeom>
          <a:ln w="76200">
            <a:tailEnd type="arrow"/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urved Connector 7"/>
          <p:cNvCxnSpPr/>
          <p:nvPr/>
        </p:nvCxnSpPr>
        <p:spPr>
          <a:xfrm rot="10800000">
            <a:off x="3429000" y="1905000"/>
            <a:ext cx="2209800" cy="76200"/>
          </a:xfrm>
          <a:prstGeom prst="curvedConnector3">
            <a:avLst>
              <a:gd name="adj1" fmla="val 50000"/>
            </a:avLst>
          </a:prstGeom>
          <a:ln w="76200">
            <a:tailEnd type="arrow"/>
          </a:ln>
          <a:effectLst>
            <a:glow rad="228600">
              <a:schemeClr val="accent2">
                <a:satMod val="175000"/>
                <a:alpha val="40000"/>
              </a:schemeClr>
            </a:glow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2133600" y="240268"/>
            <a:ext cx="42730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C00000"/>
                </a:solidFill>
              </a:rPr>
              <a:t>Ezekiel 38, 39 Russia/Iran Invasion to Israel</a:t>
            </a:r>
            <a:endParaRPr lang="en-US" b="1" dirty="0">
              <a:solidFill>
                <a:srgbClr val="C00000"/>
              </a:solidFill>
            </a:endParaRPr>
          </a:p>
        </p:txBody>
      </p:sp>
      <p:cxnSp>
        <p:nvCxnSpPr>
          <p:cNvPr id="14" name="Curved Connector 13"/>
          <p:cNvCxnSpPr/>
          <p:nvPr/>
        </p:nvCxnSpPr>
        <p:spPr>
          <a:xfrm>
            <a:off x="533400" y="838200"/>
            <a:ext cx="2438400" cy="838200"/>
          </a:xfrm>
          <a:prstGeom prst="curvedConnector3">
            <a:avLst>
              <a:gd name="adj1" fmla="val 50000"/>
            </a:avLst>
          </a:prstGeom>
          <a:ln w="76200">
            <a:solidFill>
              <a:srgbClr val="7030A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1143000" y="6248400"/>
            <a:ext cx="634500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smtClean="0">
                <a:solidFill>
                  <a:srgbClr val="FF0000"/>
                </a:solidFill>
              </a:rPr>
              <a:t>Plus: Ethiopia, Libya, eastern Germanic States, Eastern &amp; Western Turkey</a:t>
            </a:r>
            <a:endParaRPr lang="en-US" sz="16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34</TotalTime>
  <Words>22</Words>
  <Application>Microsoft Office PowerPoint</Application>
  <PresentationFormat>On-screen Show (4:3)</PresentationFormat>
  <Paragraphs>2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Slide 1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Jim Hovis</dc:creator>
  <cp:lastModifiedBy>Jim Hovis</cp:lastModifiedBy>
  <cp:revision>3</cp:revision>
  <dcterms:created xsi:type="dcterms:W3CDTF">2010-01-30T16:39:47Z</dcterms:created>
  <dcterms:modified xsi:type="dcterms:W3CDTF">2010-01-30T17:13:55Z</dcterms:modified>
</cp:coreProperties>
</file>